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69" r:id="rId3"/>
    <p:sldId id="273" r:id="rId4"/>
    <p:sldId id="257" r:id="rId5"/>
    <p:sldId id="263" r:id="rId6"/>
    <p:sldId id="258" r:id="rId7"/>
    <p:sldId id="274" r:id="rId8"/>
    <p:sldId id="275" r:id="rId9"/>
  </p:sldIdLst>
  <p:sldSz cx="5761038" cy="3236913"/>
  <p:notesSz cx="6858000" cy="9144000"/>
  <p:defaultTextStyle>
    <a:defPPr>
      <a:defRPr lang="zh-CN"/>
    </a:defPPr>
    <a:lvl1pPr marL="0" algn="l" defTabSz="25708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257084" algn="l" defTabSz="25708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514167" algn="l" defTabSz="25708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771251" algn="l" defTabSz="25708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028334" algn="l" defTabSz="25708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285418" algn="l" defTabSz="25708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1542501" algn="l" defTabSz="25708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1799585" algn="l" defTabSz="25708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056668" algn="l" defTabSz="25708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20">
          <p15:clr>
            <a:srgbClr val="A4A3A4"/>
          </p15:clr>
        </p15:guide>
        <p15:guide id="2" pos="181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3918"/>
    <p:restoredTop sz="73620" autoAdjust="0"/>
  </p:normalViewPr>
  <p:slideViewPr>
    <p:cSldViewPr snapToGrid="0" snapToObjects="1">
      <p:cViewPr varScale="1">
        <p:scale>
          <a:sx n="142" d="100"/>
          <a:sy n="142" d="100"/>
        </p:scale>
        <p:origin x="-816" y="-96"/>
      </p:cViewPr>
      <p:guideLst>
        <p:guide orient="horz" pos="1020"/>
        <p:guide pos="18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10.jpeg>
</file>

<file path=ppt/media/image11.jpeg>
</file>

<file path=ppt/media/image2.jpeg>
</file>

<file path=ppt/media/image3.jpeg>
</file>

<file path=ppt/media/image4.gif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32078" y="1005541"/>
            <a:ext cx="4896882" cy="693838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64156" y="1834251"/>
            <a:ext cx="4032727" cy="82721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25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6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75202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51731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2632474" y="61441"/>
            <a:ext cx="816147" cy="130300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181033" y="61441"/>
            <a:ext cx="2355424" cy="130300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47211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11163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5082" y="2080016"/>
            <a:ext cx="4896882" cy="642887"/>
          </a:xfrm>
        </p:spPr>
        <p:txBody>
          <a:bodyPr anchor="t"/>
          <a:lstStyle>
            <a:lvl1pPr algn="l">
              <a:defRPr sz="22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5082" y="1371942"/>
            <a:ext cx="4896882" cy="708074"/>
          </a:xfrm>
        </p:spPr>
        <p:txBody>
          <a:bodyPr anchor="b"/>
          <a:lstStyle>
            <a:lvl1pPr marL="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1pPr>
            <a:lvl2pPr marL="257084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2pPr>
            <a:lvl3pPr marL="514167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251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4pPr>
            <a:lvl5pPr marL="1028334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5pPr>
            <a:lvl6pPr marL="1285418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6pPr>
            <a:lvl7pPr marL="1542501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7pPr>
            <a:lvl8pPr marL="1799585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8pPr>
            <a:lvl9pPr marL="2056668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7951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81033" y="356660"/>
            <a:ext cx="1585285" cy="1007789"/>
          </a:xfrm>
        </p:spPr>
        <p:txBody>
          <a:bodyPr/>
          <a:lstStyle>
            <a:lvl1pPr>
              <a:defRPr sz="1600"/>
            </a:lvl1pPr>
            <a:lvl2pPr>
              <a:defRPr sz="1300"/>
            </a:lvl2pPr>
            <a:lvl3pPr>
              <a:defRPr sz="11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862336" y="356660"/>
            <a:ext cx="1586286" cy="1007789"/>
          </a:xfrm>
        </p:spPr>
        <p:txBody>
          <a:bodyPr/>
          <a:lstStyle>
            <a:lvl1pPr>
              <a:defRPr sz="1600"/>
            </a:lvl1pPr>
            <a:lvl2pPr>
              <a:defRPr sz="1300"/>
            </a:lvl2pPr>
            <a:lvl3pPr>
              <a:defRPr sz="11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82808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8052" y="129626"/>
            <a:ext cx="5184934" cy="539486"/>
          </a:xfrm>
        </p:spPr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88052" y="724559"/>
            <a:ext cx="2545459" cy="301962"/>
          </a:xfrm>
        </p:spPr>
        <p:txBody>
          <a:bodyPr anchor="b"/>
          <a:lstStyle>
            <a:lvl1pPr marL="0" indent="0">
              <a:buNone/>
              <a:defRPr sz="1300" b="1"/>
            </a:lvl1pPr>
            <a:lvl2pPr marL="257084" indent="0">
              <a:buNone/>
              <a:defRPr sz="1100" b="1"/>
            </a:lvl2pPr>
            <a:lvl3pPr marL="514167" indent="0">
              <a:buNone/>
              <a:defRPr sz="1000" b="1"/>
            </a:lvl3pPr>
            <a:lvl4pPr marL="771251" indent="0">
              <a:buNone/>
              <a:defRPr sz="900" b="1"/>
            </a:lvl4pPr>
            <a:lvl5pPr marL="1028334" indent="0">
              <a:buNone/>
              <a:defRPr sz="900" b="1"/>
            </a:lvl5pPr>
            <a:lvl6pPr marL="1285418" indent="0">
              <a:buNone/>
              <a:defRPr sz="900" b="1"/>
            </a:lvl6pPr>
            <a:lvl7pPr marL="1542501" indent="0">
              <a:buNone/>
              <a:defRPr sz="900" b="1"/>
            </a:lvl7pPr>
            <a:lvl8pPr marL="1799585" indent="0">
              <a:buNone/>
              <a:defRPr sz="900" b="1"/>
            </a:lvl8pPr>
            <a:lvl9pPr marL="2056668" indent="0">
              <a:buNone/>
              <a:defRPr sz="9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88052" y="1026521"/>
            <a:ext cx="2545459" cy="1864972"/>
          </a:xfrm>
        </p:spPr>
        <p:txBody>
          <a:bodyPr/>
          <a:lstStyle>
            <a:lvl1pPr>
              <a:defRPr sz="1300"/>
            </a:lvl1pPr>
            <a:lvl2pPr>
              <a:defRPr sz="11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926528" y="724559"/>
            <a:ext cx="2546459" cy="301962"/>
          </a:xfrm>
        </p:spPr>
        <p:txBody>
          <a:bodyPr anchor="b"/>
          <a:lstStyle>
            <a:lvl1pPr marL="0" indent="0">
              <a:buNone/>
              <a:defRPr sz="1300" b="1"/>
            </a:lvl1pPr>
            <a:lvl2pPr marL="257084" indent="0">
              <a:buNone/>
              <a:defRPr sz="1100" b="1"/>
            </a:lvl2pPr>
            <a:lvl3pPr marL="514167" indent="0">
              <a:buNone/>
              <a:defRPr sz="1000" b="1"/>
            </a:lvl3pPr>
            <a:lvl4pPr marL="771251" indent="0">
              <a:buNone/>
              <a:defRPr sz="900" b="1"/>
            </a:lvl4pPr>
            <a:lvl5pPr marL="1028334" indent="0">
              <a:buNone/>
              <a:defRPr sz="900" b="1"/>
            </a:lvl5pPr>
            <a:lvl6pPr marL="1285418" indent="0">
              <a:buNone/>
              <a:defRPr sz="900" b="1"/>
            </a:lvl6pPr>
            <a:lvl7pPr marL="1542501" indent="0">
              <a:buNone/>
              <a:defRPr sz="900" b="1"/>
            </a:lvl7pPr>
            <a:lvl8pPr marL="1799585" indent="0">
              <a:buNone/>
              <a:defRPr sz="900" b="1"/>
            </a:lvl8pPr>
            <a:lvl9pPr marL="2056668" indent="0">
              <a:buNone/>
              <a:defRPr sz="9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926528" y="1026521"/>
            <a:ext cx="2546459" cy="1864972"/>
          </a:xfrm>
        </p:spPr>
        <p:txBody>
          <a:bodyPr/>
          <a:lstStyle>
            <a:lvl1pPr>
              <a:defRPr sz="1300"/>
            </a:lvl1pPr>
            <a:lvl2pPr>
              <a:defRPr sz="11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24439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42840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42135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8052" y="128877"/>
            <a:ext cx="1895342" cy="548477"/>
          </a:xfrm>
        </p:spPr>
        <p:txBody>
          <a:bodyPr anchor="b"/>
          <a:lstStyle>
            <a:lvl1pPr algn="l">
              <a:defRPr sz="11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252406" y="128877"/>
            <a:ext cx="3220580" cy="2762616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052" y="677354"/>
            <a:ext cx="1895342" cy="2214139"/>
          </a:xfrm>
        </p:spPr>
        <p:txBody>
          <a:bodyPr/>
          <a:lstStyle>
            <a:lvl1pPr marL="0" indent="0">
              <a:buNone/>
              <a:defRPr sz="800"/>
            </a:lvl1pPr>
            <a:lvl2pPr marL="257084" indent="0">
              <a:buNone/>
              <a:defRPr sz="700"/>
            </a:lvl2pPr>
            <a:lvl3pPr marL="514167" indent="0">
              <a:buNone/>
              <a:defRPr sz="600"/>
            </a:lvl3pPr>
            <a:lvl4pPr marL="771251" indent="0">
              <a:buNone/>
              <a:defRPr sz="500"/>
            </a:lvl4pPr>
            <a:lvl5pPr marL="1028334" indent="0">
              <a:buNone/>
              <a:defRPr sz="500"/>
            </a:lvl5pPr>
            <a:lvl6pPr marL="1285418" indent="0">
              <a:buNone/>
              <a:defRPr sz="500"/>
            </a:lvl6pPr>
            <a:lvl7pPr marL="1542501" indent="0">
              <a:buNone/>
              <a:defRPr sz="500"/>
            </a:lvl7pPr>
            <a:lvl8pPr marL="1799585" indent="0">
              <a:buNone/>
              <a:defRPr sz="500"/>
            </a:lvl8pPr>
            <a:lvl9pPr marL="2056668" indent="0">
              <a:buNone/>
              <a:defRPr sz="5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4525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9204" y="2265839"/>
            <a:ext cx="3456623" cy="267495"/>
          </a:xfrm>
        </p:spPr>
        <p:txBody>
          <a:bodyPr anchor="b"/>
          <a:lstStyle>
            <a:lvl1pPr algn="l">
              <a:defRPr sz="11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129204" y="289224"/>
            <a:ext cx="3456623" cy="1942148"/>
          </a:xfrm>
        </p:spPr>
        <p:txBody>
          <a:bodyPr/>
          <a:lstStyle>
            <a:lvl1pPr marL="0" indent="0">
              <a:buNone/>
              <a:defRPr sz="1800"/>
            </a:lvl1pPr>
            <a:lvl2pPr marL="257084" indent="0">
              <a:buNone/>
              <a:defRPr sz="1600"/>
            </a:lvl2pPr>
            <a:lvl3pPr marL="514167" indent="0">
              <a:buNone/>
              <a:defRPr sz="1300"/>
            </a:lvl3pPr>
            <a:lvl4pPr marL="771251" indent="0">
              <a:buNone/>
              <a:defRPr sz="1100"/>
            </a:lvl4pPr>
            <a:lvl5pPr marL="1028334" indent="0">
              <a:buNone/>
              <a:defRPr sz="1100"/>
            </a:lvl5pPr>
            <a:lvl6pPr marL="1285418" indent="0">
              <a:buNone/>
              <a:defRPr sz="1100"/>
            </a:lvl6pPr>
            <a:lvl7pPr marL="1542501" indent="0">
              <a:buNone/>
              <a:defRPr sz="1100"/>
            </a:lvl7pPr>
            <a:lvl8pPr marL="1799585" indent="0">
              <a:buNone/>
              <a:defRPr sz="1100"/>
            </a:lvl8pPr>
            <a:lvl9pPr marL="2056668" indent="0">
              <a:buNone/>
              <a:defRPr sz="11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29204" y="2533334"/>
            <a:ext cx="3456623" cy="379887"/>
          </a:xfrm>
        </p:spPr>
        <p:txBody>
          <a:bodyPr/>
          <a:lstStyle>
            <a:lvl1pPr marL="0" indent="0">
              <a:buNone/>
              <a:defRPr sz="800"/>
            </a:lvl1pPr>
            <a:lvl2pPr marL="257084" indent="0">
              <a:buNone/>
              <a:defRPr sz="700"/>
            </a:lvl2pPr>
            <a:lvl3pPr marL="514167" indent="0">
              <a:buNone/>
              <a:defRPr sz="600"/>
            </a:lvl3pPr>
            <a:lvl4pPr marL="771251" indent="0">
              <a:buNone/>
              <a:defRPr sz="500"/>
            </a:lvl4pPr>
            <a:lvl5pPr marL="1028334" indent="0">
              <a:buNone/>
              <a:defRPr sz="500"/>
            </a:lvl5pPr>
            <a:lvl6pPr marL="1285418" indent="0">
              <a:buNone/>
              <a:defRPr sz="500"/>
            </a:lvl6pPr>
            <a:lvl7pPr marL="1542501" indent="0">
              <a:buNone/>
              <a:defRPr sz="500"/>
            </a:lvl7pPr>
            <a:lvl8pPr marL="1799585" indent="0">
              <a:buNone/>
              <a:defRPr sz="500"/>
            </a:lvl8pPr>
            <a:lvl9pPr marL="2056668" indent="0">
              <a:buNone/>
              <a:defRPr sz="5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5882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88052" y="129626"/>
            <a:ext cx="5184934" cy="539486"/>
          </a:xfrm>
          <a:prstGeom prst="rect">
            <a:avLst/>
          </a:prstGeom>
        </p:spPr>
        <p:txBody>
          <a:bodyPr vert="horz" lIns="51417" tIns="25708" rIns="51417" bIns="25708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88052" y="755280"/>
            <a:ext cx="5184934" cy="2136213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288052" y="3000139"/>
            <a:ext cx="1344242" cy="172336"/>
          </a:xfrm>
          <a:prstGeom prst="rect">
            <a:avLst/>
          </a:prstGeom>
        </p:spPr>
        <p:txBody>
          <a:bodyPr vert="horz" lIns="51417" tIns="25708" rIns="51417" bIns="25708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A507E-AE45-4046-9BF5-88677E074918}" type="datetimeFigureOut">
              <a:rPr kumimoji="1" lang="zh-CN" altLang="en-US" smtClean="0"/>
              <a:pPr/>
              <a:t>2016/9/20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968355" y="3000139"/>
            <a:ext cx="1824329" cy="172336"/>
          </a:xfrm>
          <a:prstGeom prst="rect">
            <a:avLst/>
          </a:prstGeom>
        </p:spPr>
        <p:txBody>
          <a:bodyPr vert="horz" lIns="51417" tIns="25708" rIns="51417" bIns="25708" rtlCol="0" anchor="ctr"/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128744" y="3000139"/>
            <a:ext cx="1344242" cy="172336"/>
          </a:xfrm>
          <a:prstGeom prst="rect">
            <a:avLst/>
          </a:prstGeom>
        </p:spPr>
        <p:txBody>
          <a:bodyPr vert="horz" lIns="51417" tIns="25708" rIns="51417" bIns="25708" rtlCol="0" anchor="ctr"/>
          <a:lstStyle>
            <a:lvl1pPr algn="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3838E-D815-E84D-956E-6835A4202BBB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394563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57084" rtl="0" eaLnBrk="1" latinLnBrk="0" hangingPunct="1">
        <a:spcBef>
          <a:spcPct val="0"/>
        </a:spcBef>
        <a:buNone/>
        <a:defRPr sz="2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13" indent="-192813" algn="l" defTabSz="257084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761" indent="-160677" algn="l" defTabSz="257084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2709" indent="-128542" algn="l" defTabSz="257084" rtl="0" eaLnBrk="1" latinLnBrk="0" hangingPunct="1">
        <a:spcBef>
          <a:spcPct val="20000"/>
        </a:spcBef>
        <a:buFont typeface="Arial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899792" indent="-128542" algn="l" defTabSz="257084" rtl="0" eaLnBrk="1" latinLnBrk="0" hangingPunct="1">
        <a:spcBef>
          <a:spcPct val="20000"/>
        </a:spcBef>
        <a:buFont typeface="Arial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56876" indent="-128542" algn="l" defTabSz="257084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13960" indent="-128542" algn="l" defTabSz="257084" rtl="0" eaLnBrk="1" latinLnBrk="0" hangingPunct="1">
        <a:spcBef>
          <a:spcPct val="20000"/>
        </a:spcBef>
        <a:buFont typeface="Arial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671043" indent="-128542" algn="l" defTabSz="257084" rtl="0" eaLnBrk="1" latinLnBrk="0" hangingPunct="1">
        <a:spcBef>
          <a:spcPct val="20000"/>
        </a:spcBef>
        <a:buFont typeface="Arial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928127" indent="-128542" algn="l" defTabSz="257084" rtl="0" eaLnBrk="1" latinLnBrk="0" hangingPunct="1">
        <a:spcBef>
          <a:spcPct val="20000"/>
        </a:spcBef>
        <a:buFont typeface="Arial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185210" indent="-128542" algn="l" defTabSz="257084" rtl="0" eaLnBrk="1" latinLnBrk="0" hangingPunct="1">
        <a:spcBef>
          <a:spcPct val="20000"/>
        </a:spcBef>
        <a:buFont typeface="Arial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257084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7084" algn="l" defTabSz="257084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2pPr>
      <a:lvl3pPr marL="514167" algn="l" defTabSz="257084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771251" algn="l" defTabSz="257084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334" algn="l" defTabSz="257084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85418" algn="l" defTabSz="257084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542501" algn="l" defTabSz="257084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99585" algn="l" defTabSz="257084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2056668" algn="l" defTabSz="257084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017721" y="1014951"/>
            <a:ext cx="2424609" cy="1092272"/>
          </a:xfrm>
          <a:prstGeom prst="rect">
            <a:avLst/>
          </a:prstGeom>
          <a:noFill/>
        </p:spPr>
        <p:txBody>
          <a:bodyPr wrap="none" lIns="57580" tIns="28790" rIns="57580" bIns="2879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sz="3600" b="1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</a:rPr>
              <a:t>幸运大转盘</a:t>
            </a:r>
            <a:endParaRPr kumimoji="1" lang="en-US" altLang="zh-CN" sz="3600" b="1" dirty="0">
              <a:solidFill>
                <a:schemeClr val="bg1"/>
              </a:solidFill>
              <a:latin typeface="Microsoft YaHei"/>
              <a:ea typeface="Microsoft YaHei"/>
              <a:cs typeface="Microsoft YaHei"/>
            </a:endParaRPr>
          </a:p>
          <a:p>
            <a:pPr algn="ctr">
              <a:lnSpc>
                <a:spcPct val="120000"/>
              </a:lnSpc>
            </a:pPr>
            <a:r>
              <a:rPr kumimoji="1" lang="en-US" altLang="zh-CN" sz="2000" b="1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</a:rPr>
              <a:t>H5</a:t>
            </a:r>
            <a:r>
              <a:rPr kumimoji="1" lang="zh-CN" altLang="en-US" sz="2000" b="1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</a:rPr>
              <a:t>游戏机制</a:t>
            </a:r>
          </a:p>
        </p:txBody>
      </p:sp>
    </p:spTree>
    <p:extLst>
      <p:ext uri="{BB962C8B-B14F-4D97-AF65-F5344CB8AC3E}">
        <p14:creationId xmlns:p14="http://schemas.microsoft.com/office/powerpoint/2010/main" xmlns="" val="428378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/>
          <p:cNvSpPr txBox="1"/>
          <p:nvPr/>
        </p:nvSpPr>
        <p:spPr>
          <a:xfrm>
            <a:off x="1421076" y="1033466"/>
            <a:ext cx="3649190" cy="844614"/>
          </a:xfrm>
          <a:prstGeom prst="rect">
            <a:avLst/>
          </a:prstGeom>
          <a:solidFill>
            <a:srgbClr val="EE7F26"/>
          </a:solidFill>
          <a:ln>
            <a:solidFill>
              <a:srgbClr val="F0902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zh-CN" altLang="en-US" sz="1707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90750" y="746641"/>
            <a:ext cx="816249" cy="1454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8854" b="1" dirty="0" smtClean="0">
                <a:solidFill>
                  <a:srgbClr val="F090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</a:t>
            </a:r>
            <a:endParaRPr lang="zh-CN" altLang="en-US" sz="8854" dirty="0"/>
          </a:p>
        </p:txBody>
      </p:sp>
      <p:sp>
        <p:nvSpPr>
          <p:cNvPr id="4" name="文本框 3"/>
          <p:cNvSpPr txBox="1"/>
          <p:nvPr/>
        </p:nvSpPr>
        <p:spPr>
          <a:xfrm>
            <a:off x="1632466" y="1175742"/>
            <a:ext cx="1659429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8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互动机制</a:t>
            </a:r>
            <a:endParaRPr lang="en-US" altLang="zh-CN" sz="288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3248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32639" y="911491"/>
            <a:ext cx="2703316" cy="361497"/>
          </a:xfrm>
        </p:spPr>
        <p:txBody>
          <a:bodyPr>
            <a:normAutofit/>
          </a:bodyPr>
          <a:lstStyle/>
          <a:p>
            <a:pPr algn="l"/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加载页面</a:t>
            </a:r>
            <a:endParaRPr lang="en-US" sz="1000" dirty="0"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3423" y="1735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zh-CN" altLang="en-US" sz="2400" b="1" dirty="0" smtClean="0">
                <a:solidFill>
                  <a:srgbClr val="FF6600"/>
                </a:solidFill>
                <a:latin typeface="Microsoft YaHei"/>
                <a:ea typeface="Microsoft YaHei"/>
                <a:cs typeface="Microsoft YaHei"/>
              </a:rPr>
              <a:t>幸运大转盘</a:t>
            </a:r>
            <a:endParaRPr kumimoji="1" lang="zh-CN" altLang="en-US" sz="2400" b="1" dirty="0">
              <a:solidFill>
                <a:srgbClr val="FF6600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32639" y="1633524"/>
            <a:ext cx="2022090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dirty="0" smtClean="0">
                <a:solidFill>
                  <a:srgbClr val="FFC000"/>
                </a:solidFill>
                <a:latin typeface="Microsoft YaHei"/>
                <a:ea typeface="Microsoft YaHei"/>
                <a:cs typeface="Microsoft YaHei"/>
              </a:rPr>
              <a:t>动画说明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：转盘旋转</a:t>
            </a:r>
            <a:r>
              <a:rPr lang="en-US" altLang="zh-CN" sz="1000" dirty="0" smtClean="0">
                <a:latin typeface="Microsoft YaHei"/>
                <a:ea typeface="Microsoft YaHei"/>
                <a:cs typeface="Microsoft YaHei"/>
              </a:rPr>
              <a:t>(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如图</a:t>
            </a:r>
            <a:r>
              <a:rPr lang="en-US" altLang="zh-CN" sz="1000" dirty="0" smtClean="0">
                <a:latin typeface="Microsoft YaHei"/>
                <a:ea typeface="Microsoft YaHei"/>
                <a:cs typeface="Microsoft YaHei"/>
              </a:rPr>
              <a:t>)</a:t>
            </a:r>
            <a:endParaRPr lang="en-US" sz="1000" dirty="0">
              <a:latin typeface="Microsoft YaHei"/>
              <a:ea typeface="Microsoft YaHei"/>
              <a:cs typeface="Microsoft YaHei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23234" y="173571"/>
            <a:ext cx="1762314" cy="2808688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3176637" y="3012140"/>
            <a:ext cx="2703316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700" dirty="0" smtClean="0">
                <a:latin typeface="Microsoft YaHei"/>
                <a:ea typeface="Microsoft YaHei"/>
                <a:cs typeface="Microsoft YaHei"/>
              </a:rPr>
              <a:t>播放幻灯片，可看动效</a:t>
            </a:r>
            <a:endParaRPr lang="en-US" sz="700" dirty="0">
              <a:latin typeface="Microsoft YaHei"/>
              <a:ea typeface="Microsoft YaHei"/>
              <a:cs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2426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33423" y="1735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zh-CN" altLang="en-US" sz="2400" b="1" dirty="0" smtClean="0">
                <a:solidFill>
                  <a:srgbClr val="FF6600"/>
                </a:solidFill>
                <a:latin typeface="Microsoft YaHei"/>
                <a:ea typeface="Microsoft YaHei"/>
                <a:cs typeface="Microsoft YaHei"/>
              </a:rPr>
              <a:t>幸运大转盘</a:t>
            </a:r>
            <a:endParaRPr kumimoji="1" lang="zh-CN" altLang="en-US" sz="2400" b="1" dirty="0">
              <a:solidFill>
                <a:srgbClr val="FF6600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332639" y="911491"/>
            <a:ext cx="2703316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dirty="0" smtClean="0">
                <a:solidFill>
                  <a:schemeClr val="accent6">
                    <a:lumMod val="75000"/>
                  </a:schemeClr>
                </a:solidFill>
                <a:latin typeface="Microsoft YaHei"/>
                <a:ea typeface="Microsoft YaHei"/>
                <a:cs typeface="Microsoft YaHei"/>
              </a:rPr>
              <a:t>封面：</a:t>
            </a:r>
            <a:r>
              <a:rPr lang="zh-CN" altLang="en-US" sz="1000" dirty="0">
                <a:latin typeface="Microsoft YaHei"/>
                <a:ea typeface="Microsoft YaHei"/>
                <a:cs typeface="Microsoft YaHei"/>
              </a:rPr>
              <a:t>点击“开始游戏”进入游戏页面。</a:t>
            </a:r>
            <a:endParaRPr lang="en-US" altLang="zh-CN" sz="1000" dirty="0">
              <a:latin typeface="Microsoft YaHei"/>
              <a:ea typeface="Microsoft YaHei"/>
              <a:cs typeface="Microsoft YaHei"/>
            </a:endParaRPr>
          </a:p>
          <a:p>
            <a:pPr algn="l"/>
            <a:endParaRPr lang="en-US" sz="1000" dirty="0">
              <a:solidFill>
                <a:schemeClr val="accent6">
                  <a:lumMod val="75000"/>
                </a:schemeClr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332639" y="1633524"/>
            <a:ext cx="2040020" cy="361497"/>
          </a:xfrm>
          <a:prstGeom prst="rect">
            <a:avLst/>
          </a:prstGeom>
        </p:spPr>
        <p:txBody>
          <a:bodyPr vert="horz" lIns="51417" tIns="25708" rIns="51417" bIns="25708" rtlCol="0">
            <a:normAutofit lnSpcReduction="10000"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dirty="0" smtClean="0">
                <a:solidFill>
                  <a:srgbClr val="FFC000"/>
                </a:solidFill>
                <a:latin typeface="Microsoft YaHei"/>
                <a:ea typeface="Microsoft YaHei"/>
                <a:cs typeface="Microsoft YaHei"/>
              </a:rPr>
              <a:t>动画说明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：</a:t>
            </a:r>
          </a:p>
          <a:p>
            <a:pPr algn="l"/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标题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、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星星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、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钱袋微微摇晃</a:t>
            </a:r>
            <a:endParaRPr lang="en-US" sz="1000" dirty="0">
              <a:latin typeface="Microsoft YaHei"/>
              <a:ea typeface="Microsoft YaHei"/>
              <a:cs typeface="Microsoft YaHei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2099"/>
            <a:ext cx="1843506" cy="2938089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3176637" y="3056164"/>
            <a:ext cx="2703316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700" dirty="0" smtClean="0">
                <a:latin typeface="Microsoft YaHei"/>
                <a:ea typeface="Microsoft YaHei"/>
                <a:cs typeface="Microsoft YaHei"/>
              </a:rPr>
              <a:t>播放幻灯片，可看动效</a:t>
            </a:r>
            <a:endParaRPr lang="en-US" sz="700" dirty="0">
              <a:latin typeface="Microsoft YaHei"/>
              <a:ea typeface="Microsoft YaHei"/>
              <a:cs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6059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424" y="1265004"/>
            <a:ext cx="1898824" cy="98064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操作：</a:t>
            </a:r>
          </a:p>
          <a:p>
            <a:pPr algn="l"/>
            <a:r>
              <a:rPr lang="zh-CN" altLang="en-US" sz="800" b="1" dirty="0" smtClean="0">
                <a:latin typeface="Microsoft YaHei"/>
                <a:ea typeface="Microsoft YaHei"/>
                <a:cs typeface="Microsoft YaHei"/>
              </a:rPr>
              <a:t>点击“开始抽奖“按钮，</a:t>
            </a:r>
          </a:p>
          <a:p>
            <a:pPr algn="l"/>
            <a:r>
              <a:rPr lang="zh-CN" altLang="en-US" sz="800" b="1" dirty="0" smtClean="0">
                <a:latin typeface="Microsoft YaHei"/>
                <a:ea typeface="Microsoft YaHei"/>
                <a:cs typeface="Microsoft YaHei"/>
              </a:rPr>
              <a:t>判断是否是平安一账通粉丝</a:t>
            </a:r>
            <a:endParaRPr lang="en-US" altLang="zh-CN" sz="800" b="1" dirty="0" smtClean="0">
              <a:latin typeface="Microsoft YaHei"/>
              <a:ea typeface="Microsoft YaHei"/>
              <a:cs typeface="Microsoft YaHei"/>
            </a:endParaRPr>
          </a:p>
          <a:p>
            <a:pPr algn="l"/>
            <a:r>
              <a:rPr lang="en-US" altLang="zh-CN" sz="800" b="1" dirty="0" smtClean="0">
                <a:latin typeface="Microsoft YaHei"/>
                <a:ea typeface="Microsoft YaHei"/>
                <a:cs typeface="Microsoft YaHei"/>
              </a:rPr>
              <a:t>a</a:t>
            </a:r>
            <a:r>
              <a:rPr lang="zh-CN" altLang="en-US" sz="800" b="1" dirty="0" smtClean="0">
                <a:latin typeface="Microsoft YaHei"/>
                <a:ea typeface="Microsoft YaHei"/>
                <a:cs typeface="Microsoft YaHei"/>
              </a:rPr>
              <a:t>、如果是，直接转盘旋转抽奖</a:t>
            </a:r>
            <a:r>
              <a:rPr lang="en-US" altLang="zh-CN" sz="800" b="1" dirty="0" smtClean="0">
                <a:latin typeface="Microsoft YaHei"/>
                <a:ea typeface="Microsoft YaHei"/>
                <a:cs typeface="Microsoft YaHei"/>
              </a:rPr>
              <a:t>;</a:t>
            </a:r>
          </a:p>
          <a:p>
            <a:pPr algn="l"/>
            <a:r>
              <a:rPr lang="en-US" altLang="zh-CN" sz="800" b="1" dirty="0" smtClean="0">
                <a:latin typeface="Microsoft YaHei"/>
                <a:ea typeface="Microsoft YaHei"/>
                <a:cs typeface="Microsoft YaHei"/>
              </a:rPr>
              <a:t>b</a:t>
            </a:r>
            <a:r>
              <a:rPr lang="zh-CN" altLang="en-US" sz="800" b="1" dirty="0" smtClean="0">
                <a:latin typeface="Microsoft YaHei"/>
                <a:ea typeface="Microsoft YaHei"/>
                <a:cs typeface="Microsoft YaHei"/>
              </a:rPr>
              <a:t>、如果不是，弹出</a:t>
            </a:r>
            <a:r>
              <a:rPr lang="zh-CN" altLang="en-US" sz="800" b="1" dirty="0" smtClean="0">
                <a:solidFill>
                  <a:schemeClr val="accent6">
                    <a:lumMod val="75000"/>
                  </a:schemeClr>
                </a:solidFill>
                <a:latin typeface="Microsoft YaHei"/>
                <a:ea typeface="Microsoft YaHei"/>
                <a:cs typeface="Microsoft YaHei"/>
              </a:rPr>
              <a:t>扫码弹框</a:t>
            </a:r>
            <a:r>
              <a:rPr lang="zh-CN" altLang="en-US" sz="800" b="1" dirty="0" smtClean="0">
                <a:latin typeface="Microsoft YaHei"/>
                <a:ea typeface="Microsoft YaHei"/>
                <a:cs typeface="Microsoft YaHei"/>
              </a:rPr>
              <a:t>，</a:t>
            </a:r>
          </a:p>
          <a:p>
            <a:pPr algn="l"/>
            <a:r>
              <a:rPr lang="zh-CN" altLang="en-US" sz="800" b="1" dirty="0">
                <a:latin typeface="Microsoft YaHei"/>
                <a:ea typeface="Microsoft YaHei"/>
                <a:cs typeface="Microsoft YaHei"/>
              </a:rPr>
              <a:t> </a:t>
            </a:r>
            <a:r>
              <a:rPr lang="zh-CN" altLang="en-US" sz="800" b="1" dirty="0" smtClean="0">
                <a:latin typeface="Microsoft YaHei"/>
                <a:ea typeface="Microsoft YaHei"/>
                <a:cs typeface="Microsoft YaHei"/>
              </a:rPr>
              <a:t>    跳转下面</a:t>
            </a:r>
            <a:r>
              <a:rPr lang="zh-CN" altLang="en-US" sz="800" b="1" dirty="0">
                <a:latin typeface="Microsoft YaHei"/>
                <a:ea typeface="Microsoft YaHei"/>
                <a:cs typeface="Microsoft YaHei"/>
              </a:rPr>
              <a:t>说明浮窗</a:t>
            </a:r>
            <a:r>
              <a:rPr lang="zh-CN" altLang="en-US" sz="800" b="1" dirty="0" smtClean="0">
                <a:latin typeface="Microsoft YaHei"/>
                <a:ea typeface="Microsoft YaHei"/>
                <a:cs typeface="Microsoft YaHei"/>
              </a:rPr>
              <a:t>页面：</a:t>
            </a:r>
            <a:endParaRPr lang="en-US" altLang="zh-CN" sz="800" b="1" dirty="0" smtClean="0">
              <a:latin typeface="Microsoft YaHei"/>
              <a:ea typeface="Microsoft YaHei"/>
              <a:cs typeface="Microsoft YaHei"/>
            </a:endParaRPr>
          </a:p>
          <a:p>
            <a:pPr algn="l"/>
            <a:r>
              <a:rPr lang="en-US" altLang="zh-CN" sz="700" dirty="0" smtClean="0">
                <a:latin typeface="Microsoft YaHei"/>
                <a:ea typeface="Microsoft YaHei"/>
                <a:cs typeface="Microsoft YaHei"/>
              </a:rPr>
              <a:t>1</a:t>
            </a:r>
            <a:r>
              <a:rPr lang="zh-CN" altLang="en-US" sz="700" dirty="0" smtClean="0">
                <a:latin typeface="Microsoft YaHei"/>
                <a:ea typeface="Microsoft YaHei"/>
                <a:cs typeface="Microsoft YaHei"/>
              </a:rPr>
              <a:t>、长按二维码，关注平安一账通参与大转盘游戏，</a:t>
            </a:r>
          </a:p>
          <a:p>
            <a:pPr algn="l"/>
            <a:r>
              <a:rPr lang="zh-CN" altLang="en-US" sz="700" dirty="0">
                <a:latin typeface="Microsoft YaHei"/>
                <a:ea typeface="Microsoft YaHei"/>
                <a:cs typeface="Microsoft YaHei"/>
              </a:rPr>
              <a:t> </a:t>
            </a:r>
            <a:r>
              <a:rPr lang="zh-CN" altLang="en-US" sz="700" dirty="0" smtClean="0">
                <a:latin typeface="Microsoft YaHei"/>
                <a:ea typeface="Microsoft YaHei"/>
                <a:cs typeface="Microsoft YaHei"/>
              </a:rPr>
              <a:t>     赢好礼</a:t>
            </a:r>
            <a:endParaRPr lang="en-US" altLang="zh-CN" sz="700" dirty="0" smtClean="0">
              <a:latin typeface="Microsoft YaHei"/>
              <a:ea typeface="Microsoft YaHei"/>
              <a:cs typeface="Microsoft YaHei"/>
            </a:endParaRPr>
          </a:p>
          <a:p>
            <a:pPr algn="l"/>
            <a:r>
              <a:rPr lang="en-US" altLang="zh-CN" sz="700" dirty="0" smtClean="0">
                <a:latin typeface="Microsoft YaHei"/>
                <a:ea typeface="Microsoft YaHei"/>
                <a:cs typeface="Microsoft YaHei"/>
              </a:rPr>
              <a:t>2</a:t>
            </a:r>
            <a:r>
              <a:rPr lang="zh-CN" altLang="en-US" sz="700" dirty="0">
                <a:latin typeface="Microsoft YaHei"/>
                <a:ea typeface="Microsoft YaHei"/>
                <a:cs typeface="Microsoft YaHei"/>
              </a:rPr>
              <a:t>、</a:t>
            </a:r>
            <a:r>
              <a:rPr lang="zh-CN" altLang="zh-CN" sz="700" dirty="0">
                <a:latin typeface="Microsoft YaHei"/>
                <a:ea typeface="Microsoft YaHei"/>
                <a:cs typeface="Microsoft YaHei"/>
              </a:rPr>
              <a:t>点击底部菜单找到“橙天玩”</a:t>
            </a:r>
            <a:r>
              <a:rPr lang="zh-CN" altLang="zh-CN" sz="700" dirty="0" smtClean="0">
                <a:latin typeface="Microsoft YaHei"/>
                <a:ea typeface="Microsoft YaHei"/>
                <a:cs typeface="Microsoft YaHei"/>
              </a:rPr>
              <a:t>进入</a:t>
            </a:r>
            <a:r>
              <a:rPr lang="zh-CN" altLang="en-US" sz="700" dirty="0" smtClean="0">
                <a:latin typeface="Microsoft YaHei"/>
                <a:ea typeface="Microsoft YaHei"/>
                <a:cs typeface="Microsoft YaHei"/>
              </a:rPr>
              <a:t>游戏。</a:t>
            </a:r>
            <a:endParaRPr lang="zh-CN" altLang="zh-CN" sz="1000" dirty="0"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3423" y="1735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zh-CN" altLang="en-US" sz="2400" b="1" dirty="0" smtClean="0">
                <a:solidFill>
                  <a:srgbClr val="FF6600"/>
                </a:solidFill>
                <a:latin typeface="Microsoft YaHei"/>
                <a:ea typeface="Microsoft YaHei"/>
                <a:cs typeface="Microsoft YaHei"/>
              </a:rPr>
              <a:t>幸运大转盘</a:t>
            </a:r>
            <a:endParaRPr kumimoji="1" lang="zh-CN" altLang="en-US" sz="2400" b="1" dirty="0">
              <a:solidFill>
                <a:srgbClr val="FF6600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33423" y="784757"/>
            <a:ext cx="1898824" cy="361497"/>
          </a:xfrm>
          <a:prstGeom prst="rect">
            <a:avLst/>
          </a:prstGeom>
        </p:spPr>
        <p:txBody>
          <a:bodyPr vert="horz" lIns="51417" tIns="25708" rIns="51417" bIns="25708" rtlCol="0">
            <a:normAutofit lnSpcReduction="10000"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dirty="0" smtClean="0">
                <a:solidFill>
                  <a:schemeClr val="accent6">
                    <a:lumMod val="75000"/>
                  </a:schemeClr>
                </a:solidFill>
                <a:latin typeface="Microsoft YaHei"/>
                <a:ea typeface="Microsoft YaHei"/>
                <a:cs typeface="Microsoft YaHei"/>
              </a:rPr>
              <a:t>游戏页面：</a:t>
            </a:r>
          </a:p>
          <a:p>
            <a:pPr algn="l"/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点击“开始抽奖”转盘旋转</a:t>
            </a:r>
            <a:endParaRPr lang="en-US" sz="1000" dirty="0">
              <a:solidFill>
                <a:schemeClr val="accent6">
                  <a:lumMod val="75000"/>
                </a:schemeClr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33423" y="2439134"/>
            <a:ext cx="2040020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dirty="0" smtClean="0">
                <a:solidFill>
                  <a:srgbClr val="FFC000"/>
                </a:solidFill>
                <a:latin typeface="Microsoft YaHei"/>
                <a:ea typeface="Microsoft YaHei"/>
                <a:cs typeface="Microsoft YaHei"/>
              </a:rPr>
              <a:t>动画说明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：如图</a:t>
            </a:r>
            <a:endParaRPr lang="en-US" sz="1000" dirty="0">
              <a:latin typeface="Microsoft YaHei"/>
              <a:ea typeface="Microsoft YaHei"/>
              <a:cs typeface="Microsoft YaHei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26260" y="349279"/>
            <a:ext cx="1642474" cy="261769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21551" y="349279"/>
            <a:ext cx="1642474" cy="2617694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3491130" y="2966973"/>
            <a:ext cx="2703316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700" dirty="0" smtClean="0">
                <a:latin typeface="Microsoft YaHei"/>
                <a:ea typeface="Microsoft YaHei"/>
                <a:cs typeface="Microsoft YaHei"/>
              </a:rPr>
              <a:t>播放幻灯片，可看动效</a:t>
            </a:r>
            <a:endParaRPr lang="en-US" sz="700" dirty="0">
              <a:latin typeface="Microsoft YaHei"/>
              <a:ea typeface="Microsoft YaHei"/>
              <a:cs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10326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10369" y="1256644"/>
            <a:ext cx="2050338" cy="585198"/>
          </a:xfrm>
        </p:spPr>
        <p:txBody>
          <a:bodyPr>
            <a:normAutofit/>
          </a:bodyPr>
          <a:lstStyle/>
          <a:p>
            <a:pPr algn="l"/>
            <a:r>
              <a:rPr lang="zh-CN" altLang="zh-CN" sz="1000" smtClean="0">
                <a:latin typeface="Microsoft YaHei"/>
                <a:ea typeface="Microsoft YaHei"/>
                <a:cs typeface="Microsoft YaHei"/>
              </a:rPr>
              <a:t>用户</a:t>
            </a:r>
            <a:r>
              <a:rPr lang="zh-CN" altLang="zh-CN" sz="1000" dirty="0">
                <a:latin typeface="Microsoft YaHei"/>
                <a:ea typeface="Microsoft YaHei"/>
                <a:cs typeface="Microsoft YaHei"/>
              </a:rPr>
              <a:t>点击进入可以看到所有奖品 </a:t>
            </a:r>
            <a:endParaRPr lang="en-US" altLang="zh-CN" sz="1000" dirty="0">
              <a:latin typeface="Microsoft YaHei"/>
              <a:ea typeface="Microsoft YaHei"/>
              <a:cs typeface="Microsoft YaHei"/>
            </a:endParaRPr>
          </a:p>
          <a:p>
            <a:pPr algn="l"/>
            <a:endParaRPr lang="en-US" altLang="zh-CN" sz="1000" dirty="0"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33423" y="1735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zh-CN" altLang="en-US" sz="2400" b="1" dirty="0" smtClean="0">
                <a:solidFill>
                  <a:srgbClr val="FF6600"/>
                </a:solidFill>
                <a:latin typeface="Microsoft YaHei"/>
                <a:ea typeface="Microsoft YaHei"/>
                <a:cs typeface="Microsoft YaHei"/>
              </a:rPr>
              <a:t>幸运大转盘</a:t>
            </a:r>
            <a:endParaRPr kumimoji="1" lang="zh-CN" altLang="en-US" sz="2400" b="1" dirty="0">
              <a:solidFill>
                <a:srgbClr val="FF6600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32639" y="911491"/>
            <a:ext cx="2703316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dirty="0" smtClean="0">
                <a:solidFill>
                  <a:schemeClr val="accent6">
                    <a:lumMod val="75000"/>
                  </a:schemeClr>
                </a:solidFill>
                <a:latin typeface="Microsoft YaHei"/>
                <a:ea typeface="Microsoft YaHei"/>
                <a:cs typeface="Microsoft YaHei"/>
              </a:rPr>
              <a:t>我的奖品入口：</a:t>
            </a:r>
            <a:endParaRPr lang="en-US" sz="1000" dirty="0">
              <a:solidFill>
                <a:schemeClr val="accent6">
                  <a:lumMod val="75000"/>
                </a:schemeClr>
              </a:solidFill>
              <a:latin typeface="Microsoft YaHei"/>
              <a:ea typeface="Microsoft YaHei"/>
              <a:cs typeface="Microsoft YaHei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67848" y="173571"/>
            <a:ext cx="1845235" cy="2940844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332638" y="2394352"/>
            <a:ext cx="2332867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dirty="0" smtClean="0">
                <a:solidFill>
                  <a:srgbClr val="FFC000"/>
                </a:solidFill>
                <a:latin typeface="Microsoft YaHei"/>
                <a:ea typeface="Microsoft YaHei"/>
                <a:cs typeface="Microsoft YaHei"/>
              </a:rPr>
              <a:t>动画说明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：三颗</a:t>
            </a:r>
            <a:r>
              <a:rPr lang="zh-CN" altLang="en-US" sz="1000" smtClean="0">
                <a:latin typeface="Microsoft YaHei"/>
                <a:ea typeface="Microsoft YaHei"/>
                <a:cs typeface="Microsoft YaHei"/>
              </a:rPr>
              <a:t>小星星可以一闪一闪</a:t>
            </a:r>
            <a:endParaRPr lang="en-US" sz="1000" dirty="0"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288098" y="1549243"/>
            <a:ext cx="2747857" cy="994120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zh-CN" sz="1000" dirty="0" smtClean="0">
                <a:latin typeface="Microsoft YaHei"/>
                <a:ea typeface="Microsoft YaHei"/>
                <a:cs typeface="Microsoft YaHei"/>
              </a:rPr>
              <a:t>【我的奖品】 </a:t>
            </a:r>
            <a:endParaRPr lang="en-US" altLang="zh-CN" sz="1000" dirty="0" smtClean="0">
              <a:latin typeface="Microsoft YaHei"/>
              <a:ea typeface="Microsoft YaHei"/>
              <a:cs typeface="Microsoft YaHei"/>
            </a:endParaRPr>
          </a:p>
          <a:p>
            <a:pPr algn="l"/>
            <a:r>
              <a:rPr lang="en-US" altLang="zh-CN" sz="1000" dirty="0" smtClean="0">
                <a:latin typeface="Microsoft YaHei"/>
                <a:ea typeface="Microsoft YaHei"/>
                <a:cs typeface="Microsoft YaHei"/>
              </a:rPr>
              <a:t>1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、中奖日期，中奖物品，中奖物品数量</a:t>
            </a:r>
            <a:endParaRPr lang="en-US" altLang="zh-CN" sz="1000" dirty="0" smtClean="0">
              <a:latin typeface="Microsoft YaHei"/>
              <a:ea typeface="Microsoft YaHei"/>
              <a:cs typeface="Microsoft YaHei"/>
            </a:endParaRPr>
          </a:p>
          <a:p>
            <a:pPr algn="l"/>
            <a:endParaRPr lang="en-US" altLang="zh-CN" sz="1000" dirty="0">
              <a:latin typeface="Microsoft YaHei"/>
              <a:ea typeface="Microsoft YaHei"/>
              <a:cs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6059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33423" y="1735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zh-CN" altLang="en-US" sz="2400" b="1" dirty="0" smtClean="0">
                <a:solidFill>
                  <a:srgbClr val="FF6600"/>
                </a:solidFill>
                <a:latin typeface="Microsoft YaHei"/>
                <a:ea typeface="Microsoft YaHei"/>
                <a:cs typeface="Microsoft YaHei"/>
              </a:rPr>
              <a:t>幸运大转盘</a:t>
            </a:r>
            <a:endParaRPr kumimoji="1" lang="zh-CN" altLang="en-US" sz="2400" b="1" dirty="0">
              <a:solidFill>
                <a:srgbClr val="FF6600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32639" y="911491"/>
            <a:ext cx="1197337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dirty="0" smtClean="0">
                <a:solidFill>
                  <a:schemeClr val="accent6">
                    <a:lumMod val="75000"/>
                  </a:schemeClr>
                </a:solidFill>
                <a:latin typeface="Microsoft YaHei"/>
                <a:ea typeface="Microsoft YaHei"/>
                <a:cs typeface="Microsoft YaHei"/>
              </a:rPr>
              <a:t>中奖弹</a:t>
            </a:r>
            <a:r>
              <a:rPr lang="zh-CN" altLang="en-US" sz="1000" dirty="0" smtClean="0">
                <a:solidFill>
                  <a:schemeClr val="accent6">
                    <a:lumMod val="75000"/>
                  </a:schemeClr>
                </a:solidFill>
                <a:latin typeface="Microsoft YaHei"/>
                <a:ea typeface="Microsoft YaHei"/>
                <a:cs typeface="Microsoft YaHei"/>
              </a:rPr>
              <a:t>框一：</a:t>
            </a:r>
            <a:endParaRPr lang="en-US" sz="1000" dirty="0">
              <a:solidFill>
                <a:schemeClr val="accent6">
                  <a:lumMod val="75000"/>
                </a:schemeClr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332638" y="2394352"/>
            <a:ext cx="2332867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dirty="0" smtClean="0">
                <a:solidFill>
                  <a:srgbClr val="FFC000"/>
                </a:solidFill>
                <a:latin typeface="Microsoft YaHei"/>
                <a:ea typeface="Microsoft YaHei"/>
                <a:cs typeface="Microsoft YaHei"/>
              </a:rPr>
              <a:t>动画说明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：三颗小星星依次出现</a:t>
            </a:r>
            <a:endParaRPr lang="en-US" sz="1000" dirty="0"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2638" y="1356813"/>
            <a:ext cx="2879725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900" dirty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奖品</a:t>
            </a:r>
            <a:r>
              <a:rPr lang="zh-CN" altLang="en-US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：</a:t>
            </a:r>
          </a:p>
          <a:p>
            <a:endParaRPr lang="en-US" altLang="zh-CN" sz="900" dirty="0">
              <a:solidFill>
                <a:schemeClr val="tx1">
                  <a:tint val="75000"/>
                </a:schemeClr>
              </a:solidFill>
              <a:latin typeface="Microsoft YaHei"/>
              <a:ea typeface="Microsoft YaHei"/>
              <a:cs typeface="Microsoft YaHei"/>
            </a:endParaRPr>
          </a:p>
          <a:p>
            <a:r>
              <a:rPr lang="zh-CN" altLang="en-US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针对</a:t>
            </a:r>
            <a:r>
              <a:rPr lang="zh-CN" altLang="zh-CN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手机</a:t>
            </a:r>
            <a:r>
              <a:rPr lang="zh-CN" altLang="zh-CN" sz="900" dirty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壳、伞</a:t>
            </a:r>
            <a:r>
              <a:rPr lang="zh-CN" altLang="zh-CN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、足球</a:t>
            </a:r>
            <a:endParaRPr lang="zh-CN" altLang="zh-CN" sz="900" dirty="0">
              <a:solidFill>
                <a:schemeClr val="tx1">
                  <a:tint val="75000"/>
                </a:schemeClr>
              </a:solidFill>
              <a:latin typeface="Microsoft YaHei"/>
              <a:ea typeface="Microsoft YaHei"/>
              <a:cs typeface="Microsoft YaHei"/>
            </a:endParaRPr>
          </a:p>
          <a:p>
            <a:endParaRPr lang="zh-CN" altLang="zh-CN" sz="900" dirty="0">
              <a:solidFill>
                <a:schemeClr val="tx1">
                  <a:tint val="75000"/>
                </a:schemeClr>
              </a:solidFill>
              <a:latin typeface="Microsoft YaHei"/>
              <a:ea typeface="Microsoft YaHei"/>
              <a:cs typeface="Microsoft YaHei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269" y="758568"/>
            <a:ext cx="1095639" cy="1746174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3361908" y="3038138"/>
            <a:ext cx="2703316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700" dirty="0" smtClean="0">
                <a:latin typeface="Microsoft YaHei"/>
                <a:ea typeface="Microsoft YaHei"/>
                <a:cs typeface="Microsoft YaHei"/>
              </a:rPr>
              <a:t>播放幻灯片，可看动效</a:t>
            </a:r>
            <a:endParaRPr lang="en-US" sz="700" dirty="0">
              <a:latin typeface="Microsoft YaHei"/>
              <a:ea typeface="Microsoft YaHei"/>
              <a:cs typeface="Microsoft YaHei"/>
            </a:endParaRPr>
          </a:p>
        </p:txBody>
      </p:sp>
      <p:pic>
        <p:nvPicPr>
          <p:cNvPr id="10" name="图片 9" descr="提交信息页面－没有安少爷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5490" y="758569"/>
            <a:ext cx="1095638" cy="174617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385880" y="758569"/>
            <a:ext cx="1095638" cy="1746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487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33423" y="1735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zh-CN" altLang="en-US" sz="2400" b="1" dirty="0" smtClean="0">
                <a:solidFill>
                  <a:srgbClr val="FF6600"/>
                </a:solidFill>
                <a:latin typeface="Microsoft YaHei"/>
                <a:ea typeface="Microsoft YaHei"/>
                <a:cs typeface="Microsoft YaHei"/>
              </a:rPr>
              <a:t>幸运大转盘</a:t>
            </a:r>
            <a:endParaRPr kumimoji="1" lang="zh-CN" altLang="en-US" sz="2400" b="1" dirty="0">
              <a:solidFill>
                <a:srgbClr val="FF6600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32639" y="911491"/>
            <a:ext cx="1197337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dirty="0" smtClean="0">
                <a:solidFill>
                  <a:schemeClr val="accent6">
                    <a:lumMod val="75000"/>
                  </a:schemeClr>
                </a:solidFill>
                <a:latin typeface="Microsoft YaHei"/>
                <a:ea typeface="Microsoft YaHei"/>
                <a:cs typeface="Microsoft YaHei"/>
              </a:rPr>
              <a:t>中奖弹</a:t>
            </a:r>
            <a:r>
              <a:rPr lang="zh-CN" altLang="en-US" sz="1000" dirty="0" smtClean="0">
                <a:solidFill>
                  <a:schemeClr val="accent6">
                    <a:lumMod val="75000"/>
                  </a:schemeClr>
                </a:solidFill>
                <a:latin typeface="Microsoft YaHei"/>
                <a:ea typeface="Microsoft YaHei"/>
                <a:cs typeface="Microsoft YaHei"/>
              </a:rPr>
              <a:t>框二：</a:t>
            </a:r>
            <a:endParaRPr lang="en-US" sz="1000" dirty="0">
              <a:solidFill>
                <a:schemeClr val="accent6">
                  <a:lumMod val="75000"/>
                </a:schemeClr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363542" y="1972225"/>
            <a:ext cx="2332867" cy="361497"/>
          </a:xfrm>
          <a:prstGeom prst="rect">
            <a:avLst/>
          </a:prstGeom>
        </p:spPr>
        <p:txBody>
          <a:bodyPr vert="horz" lIns="51417" tIns="25708" rIns="51417" bIns="25708" rtlCol="0">
            <a:normAutofit/>
          </a:bodyPr>
          <a:lstStyle>
            <a:lvl1pPr marL="0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5708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167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7125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334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41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542501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799585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6668" indent="0" algn="ctr" defTabSz="257084" rtl="0" eaLnBrk="1" latinLnBrk="0" hangingPunct="1">
              <a:spcBef>
                <a:spcPct val="20000"/>
              </a:spcBef>
              <a:buFont typeface="Arial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dirty="0" smtClean="0">
                <a:solidFill>
                  <a:srgbClr val="FFC000"/>
                </a:solidFill>
                <a:latin typeface="Microsoft YaHei"/>
                <a:ea typeface="Microsoft YaHei"/>
                <a:cs typeface="Microsoft YaHei"/>
              </a:rPr>
              <a:t>动画说明</a:t>
            </a:r>
            <a:r>
              <a:rPr lang="zh-CN" altLang="en-US" sz="1000" dirty="0" smtClean="0">
                <a:latin typeface="Microsoft YaHei"/>
                <a:ea typeface="Microsoft YaHei"/>
                <a:cs typeface="Microsoft YaHei"/>
              </a:rPr>
              <a:t>：三颗小星星依次出现</a:t>
            </a:r>
            <a:endParaRPr lang="en-US" sz="1000" dirty="0"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2639" y="1102897"/>
            <a:ext cx="2879725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900" dirty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奖品</a:t>
            </a:r>
            <a:r>
              <a:rPr lang="zh-CN" altLang="en-US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：</a:t>
            </a:r>
          </a:p>
          <a:p>
            <a:endParaRPr lang="en-US" altLang="zh-CN" sz="900" dirty="0">
              <a:solidFill>
                <a:schemeClr val="tx1">
                  <a:tint val="75000"/>
                </a:schemeClr>
              </a:solidFill>
              <a:latin typeface="Microsoft YaHei"/>
              <a:ea typeface="Microsoft YaHei"/>
              <a:cs typeface="Microsoft YaHei"/>
            </a:endParaRPr>
          </a:p>
          <a:p>
            <a:r>
              <a:rPr lang="zh-CN" altLang="en-US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针对</a:t>
            </a:r>
            <a:r>
              <a:rPr lang="en-US" altLang="zh-CN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5</a:t>
            </a:r>
            <a:r>
              <a:rPr lang="zh-CN" altLang="en-US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元购物红包</a:t>
            </a:r>
            <a:r>
              <a:rPr lang="zh-CN" altLang="zh-CN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，</a:t>
            </a:r>
            <a:r>
              <a:rPr lang="en-US" altLang="zh-CN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10</a:t>
            </a:r>
            <a:r>
              <a:rPr lang="zh-CN" altLang="zh-CN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元</a:t>
            </a:r>
            <a:r>
              <a:rPr lang="zh-CN" altLang="en-US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购物</a:t>
            </a:r>
            <a:r>
              <a:rPr lang="zh-CN" altLang="en-US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红包、</a:t>
            </a:r>
            <a:endParaRPr lang="en-US" altLang="zh-CN" sz="900" dirty="0" smtClean="0">
              <a:solidFill>
                <a:schemeClr val="tx1">
                  <a:tint val="75000"/>
                </a:schemeClr>
              </a:solidFill>
              <a:latin typeface="Microsoft YaHei"/>
              <a:ea typeface="Microsoft YaHei"/>
              <a:cs typeface="Microsoft YaHei"/>
            </a:endParaRPr>
          </a:p>
          <a:p>
            <a:r>
              <a:rPr lang="en-US" altLang="zh-CN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20</a:t>
            </a:r>
            <a:r>
              <a:rPr lang="zh-CN" altLang="en-US" sz="900" dirty="0" smtClean="0">
                <a:solidFill>
                  <a:schemeClr val="tx1">
                    <a:tint val="75000"/>
                  </a:schemeClr>
                </a:solidFill>
                <a:latin typeface="Microsoft YaHei"/>
                <a:ea typeface="Microsoft YaHei"/>
                <a:cs typeface="Microsoft YaHei"/>
              </a:rPr>
              <a:t>元购物红包</a:t>
            </a:r>
            <a:endParaRPr lang="zh-CN" altLang="zh-CN" sz="900" dirty="0">
              <a:solidFill>
                <a:schemeClr val="tx1">
                  <a:tint val="75000"/>
                </a:schemeClr>
              </a:solidFill>
              <a:latin typeface="Microsoft YaHei"/>
              <a:ea typeface="Microsoft YaHei"/>
              <a:cs typeface="Microsoft YaHei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387" y="309876"/>
            <a:ext cx="1043042" cy="1662349"/>
          </a:xfrm>
          <a:prstGeom prst="rect">
            <a:avLst/>
          </a:prstGeom>
        </p:spPr>
      </p:pic>
      <p:pic>
        <p:nvPicPr>
          <p:cNvPr id="10" name="图片 9" descr="领取红包须知弹框0920.jpg"/>
          <p:cNvPicPr>
            <a:picLocks noChangeAspect="1"/>
          </p:cNvPicPr>
          <p:nvPr/>
        </p:nvPicPr>
        <p:blipFill>
          <a:blip r:embed="rId3"/>
          <a:srcRect b="29664"/>
          <a:stretch>
            <a:fillRect/>
          </a:stretch>
        </p:blipFill>
        <p:spPr>
          <a:xfrm>
            <a:off x="4013817" y="410135"/>
            <a:ext cx="1067620" cy="1196788"/>
          </a:xfrm>
          <a:prstGeom prst="rect">
            <a:avLst/>
          </a:prstGeom>
        </p:spPr>
      </p:pic>
      <p:pic>
        <p:nvPicPr>
          <p:cNvPr id="12" name="图片 11" descr="提交信息页面－有安少爷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9438" y="1749228"/>
            <a:ext cx="819212" cy="130561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76341" y="1749228"/>
            <a:ext cx="819212" cy="130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487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265</Words>
  <Application>Microsoft Macintosh PowerPoint</Application>
  <PresentationFormat>自定义</PresentationFormat>
  <Paragraphs>47</Paragraphs>
  <Slides>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Augus</dc:creator>
  <cp:lastModifiedBy>LUHONG</cp:lastModifiedBy>
  <cp:revision>38</cp:revision>
  <dcterms:created xsi:type="dcterms:W3CDTF">2015-10-19T02:16:17Z</dcterms:created>
  <dcterms:modified xsi:type="dcterms:W3CDTF">2016-09-20T09:42:46Z</dcterms:modified>
</cp:coreProperties>
</file>

<file path=docProps/thumbnail.jpeg>
</file>